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416" autoAdjust="0"/>
  </p:normalViewPr>
  <p:slideViewPr>
    <p:cSldViewPr snapToGrid="0" snapToObjects="1" showGuides="1">
      <p:cViewPr>
        <p:scale>
          <a:sx n="76" d="100"/>
          <a:sy n="76" d="100"/>
        </p:scale>
        <p:origin x="-1716" y="-498"/>
      </p:cViewPr>
      <p:guideLst>
        <p:guide orient="horz" pos="2160"/>
        <p:guide pos="267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43CF-8128-B54E-B6C3-58534C77A759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79138-60AB-6F46-B225-0089A2B89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626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43CF-8128-B54E-B6C3-58534C77A759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79138-60AB-6F46-B225-0089A2B89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64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43CF-8128-B54E-B6C3-58534C77A759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79138-60AB-6F46-B225-0089A2B89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05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43CF-8128-B54E-B6C3-58534C77A759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79138-60AB-6F46-B225-0089A2B89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59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43CF-8128-B54E-B6C3-58534C77A759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79138-60AB-6F46-B225-0089A2B89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31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43CF-8128-B54E-B6C3-58534C77A759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79138-60AB-6F46-B225-0089A2B89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847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43CF-8128-B54E-B6C3-58534C77A759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79138-60AB-6F46-B225-0089A2B89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890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43CF-8128-B54E-B6C3-58534C77A759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79138-60AB-6F46-B225-0089A2B89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57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43CF-8128-B54E-B6C3-58534C77A759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79138-60AB-6F46-B225-0089A2B89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07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43CF-8128-B54E-B6C3-58534C77A759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79138-60AB-6F46-B225-0089A2B89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15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43CF-8128-B54E-B6C3-58534C77A759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79138-60AB-6F46-B225-0089A2B89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191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F43CF-8128-B54E-B6C3-58534C77A759}" type="datetimeFigureOut">
              <a:rPr lang="en-US" smtClean="0"/>
              <a:t>10/9/2014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79138-60AB-6F46-B225-0089A2B89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145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ubcms-author.buffalo.edu/content/sandbox/timN-sandbox/devLab/development/maps/map-debug71.html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Tools you can use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8050"/>
            <a:ext cx="6400800" cy="1752600"/>
          </a:xfrm>
        </p:spPr>
        <p:txBody>
          <a:bodyPr/>
          <a:lstStyle/>
          <a:p>
            <a:r>
              <a:rPr lang="en-US" dirty="0" smtClean="0"/>
              <a:t>A look at UBCMS </a:t>
            </a:r>
            <a:br>
              <a:rPr lang="en-US" dirty="0" smtClean="0"/>
            </a:br>
            <a:r>
              <a:rPr lang="en-US" dirty="0" smtClean="0"/>
              <a:t>new features and components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778073" y="5910172"/>
            <a:ext cx="2933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DCT Solutions Group 10/9/14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004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-16709" y="2580831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Faces and Voices Component</a:t>
            </a:r>
            <a:br>
              <a:rPr lang="en-US" dirty="0" smtClean="0"/>
            </a:br>
            <a:r>
              <a:rPr lang="en-US" dirty="0"/>
              <a:t>Key </a:t>
            </a:r>
            <a:r>
              <a:rPr lang="en-US" dirty="0" smtClean="0"/>
              <a:t>Tasks</a:t>
            </a:r>
            <a:r>
              <a:rPr lang="en-US" dirty="0"/>
              <a:t> </a:t>
            </a:r>
            <a:r>
              <a:rPr lang="en-US" dirty="0" smtClean="0"/>
              <a:t>Component</a:t>
            </a:r>
            <a:br>
              <a:rPr lang="en-US" dirty="0" smtClean="0"/>
            </a:br>
            <a:r>
              <a:rPr lang="en-US" dirty="0" smtClean="0"/>
              <a:t> Header </a:t>
            </a:r>
            <a:r>
              <a:rPr lang="en-US" dirty="0"/>
              <a:t>and </a:t>
            </a:r>
            <a:r>
              <a:rPr lang="en-US" dirty="0" smtClean="0"/>
              <a:t>Subtitle Component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Demo Site</a:t>
            </a:r>
            <a:br>
              <a:rPr lang="en-US" dirty="0" smtClean="0"/>
            </a:br>
            <a:r>
              <a:rPr lang="en-US" dirty="0" smtClean="0"/>
              <a:t>Collapsible Grid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99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4-10-08 at 1.56.36 PM.png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2820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85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Projects in Development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RWD</a:t>
            </a:r>
          </a:p>
          <a:p>
            <a:pPr lvl="1"/>
            <a:r>
              <a:rPr lang="en-US" dirty="0" smtClean="0"/>
              <a:t>Finalizing Pilot Rollouts and getting ready for early adopters.</a:t>
            </a:r>
          </a:p>
          <a:p>
            <a:r>
              <a:rPr lang="en-US" b="1" dirty="0" smtClean="0"/>
              <a:t>Best Practices</a:t>
            </a:r>
          </a:p>
          <a:p>
            <a:pPr lvl="1"/>
            <a:r>
              <a:rPr lang="en-US" dirty="0" smtClean="0"/>
              <a:t>Charge: Create a site where we collect and display the recommended best practices (UI, Page layout, Content). Allow UBCMS authors to “open the hood” and see how it was set up.</a:t>
            </a:r>
          </a:p>
          <a:p>
            <a:r>
              <a:rPr lang="en-US" b="1" dirty="0" smtClean="0"/>
              <a:t>Enhancing News Display and Tagging Options</a:t>
            </a:r>
          </a:p>
          <a:p>
            <a:pPr lvl="1"/>
            <a:r>
              <a:rPr lang="en-US" dirty="0" smtClean="0"/>
              <a:t>Charge: Diversify the options for creating and displaying collections of unit news. Includes exploring tagging, formats, balancing UB Reporter/News, RSS, customizing articles.</a:t>
            </a:r>
          </a:p>
          <a:p>
            <a:r>
              <a:rPr lang="en-US" b="1" dirty="0" smtClean="0"/>
              <a:t>Workflow</a:t>
            </a:r>
          </a:p>
          <a:p>
            <a:pPr lvl="1"/>
            <a:r>
              <a:rPr lang="en-US" dirty="0" smtClean="0"/>
              <a:t>Charge: Operationalizing the workflow options available in the UBCMS. Creating recommendations for how to best utilize.</a:t>
            </a:r>
          </a:p>
          <a:p>
            <a:r>
              <a:rPr lang="en-US" b="1" dirty="0" smtClean="0"/>
              <a:t>Different Options for User Permissions</a:t>
            </a:r>
          </a:p>
          <a:p>
            <a:pPr lvl="1"/>
            <a:r>
              <a:rPr lang="en-US" dirty="0" smtClean="0"/>
              <a:t>Charge: Exploring setting up some of our larger workgroups with the ability to manage their own user. Also looking at </a:t>
            </a:r>
            <a:r>
              <a:rPr lang="en-US" dirty="0" err="1" smtClean="0"/>
              <a:t>finegraining</a:t>
            </a:r>
            <a:r>
              <a:rPr lang="en-US" dirty="0" smtClean="0"/>
              <a:t> the options for user permissions (e.g. at the folder level of a site, shared content)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174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Tools you can use</vt:lpstr>
      <vt:lpstr>Faces and Voices Component Key Tasks Component  Header and Subtitle Component Demo Site Collapsible Grid</vt:lpstr>
      <vt:lpstr>PowerPoint Presentation</vt:lpstr>
      <vt:lpstr>Major Projects in Development</vt:lpstr>
    </vt:vector>
  </TitlesOfParts>
  <Company>University at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Tools you can use</dc:title>
  <dc:creator>Rebecca Bernstein</dc:creator>
  <cp:lastModifiedBy>davidhil</cp:lastModifiedBy>
  <cp:revision>5</cp:revision>
  <dcterms:created xsi:type="dcterms:W3CDTF">2014-10-08T16:07:37Z</dcterms:created>
  <dcterms:modified xsi:type="dcterms:W3CDTF">2014-10-09T20:51:14Z</dcterms:modified>
</cp:coreProperties>
</file>